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309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学校掲載のポスター例" id="{E491DAD1-3D7C-4EB5-B28B-CE58E3C4D246}">
          <p14:sldIdLst>
            <p14:sldId id="3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9E25"/>
    <a:srgbClr val="004C97"/>
    <a:srgbClr val="FFF2CC"/>
    <a:srgbClr val="E9EBF5"/>
    <a:srgbClr val="FFFFFF"/>
    <a:srgbClr val="FF00FF"/>
    <a:srgbClr val="005F59"/>
    <a:srgbClr val="F2F8EE"/>
    <a:srgbClr val="595959"/>
    <a:srgbClr val="0E56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239CCC-01A4-4FB9-BEC1-AF5F6CEB9E0D}" v="9" dt="2023-11-17T10:14:31.1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2149" autoAdjust="0"/>
  </p:normalViewPr>
  <p:slideViewPr>
    <p:cSldViewPr snapToGrid="0">
      <p:cViewPr varScale="1">
        <p:scale>
          <a:sx n="73" d="100"/>
          <a:sy n="73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0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FA7AC01-5686-45CC-91D1-975C37180E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0F0437-F5FC-41A1-8493-5AFFE7D402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BFA582D2-833A-4790-BACF-97A8939B4F51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67084B-A739-4644-9F0C-EA2D46EBAA6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8CEFF3-8CDC-4609-9A50-4C27178A3A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B4491C18-E161-4B5C-86C5-E0861DD5B5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2562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6B0E27B4-B829-42C1-8BFF-551C3D683325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5"/>
            <a:ext cx="2949575" cy="49847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EBECC266-0E39-43AF-ABAE-191DEB1C12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1223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2C8B-D792-46D3-A909-36A6F782FDF0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79BC76-A62D-412B-A964-7277C15E1F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3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CEE98-840F-4EE1-94D2-5D4E6C6B8037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9F588E-CE8A-4487-97F1-2E3F58962C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05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71D11-2A48-4968-A3E5-E84425B7DB5D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F1D03-1753-46D1-822E-FA888ADA99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55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7F02-6686-4673-BDD0-0F908473E621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5E7EE0-FF3D-4E14-B24E-2A285B41A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4618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B1313-9ED7-4DB0-80EA-05B2F50131EC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9B4D13-10EE-4879-B338-A6BDA4E99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9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3702E-6957-494C-87D2-55FEEF37DF24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9E1C9A40-1169-4C37-AA42-AB714AF272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78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D293-26DC-4455-9BD7-88CAC67B6C0B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5">
            <a:extLst>
              <a:ext uri="{FF2B5EF4-FFF2-40B4-BE49-F238E27FC236}">
                <a16:creationId xmlns:a16="http://schemas.microsoft.com/office/drawing/2014/main" id="{724851C8-74B2-4D55-BD93-4B433056E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106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29D6-BBC6-4AB5-A6E5-9E2B62626E92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5F58BC9-87CA-43AE-80CB-2CF9DF6074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09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1A6C-6C3C-4FE0-B11A-EC55AA0942F8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1CD0288-9CD9-46F1-8656-A9AE3EC66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44252" y="9564588"/>
            <a:ext cx="1543050" cy="288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79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A8F03-E87A-4670-940B-12299F7FE797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39E8919-69F1-483B-9079-A343A6507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78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EFFD7-D310-4387-9462-785D39BD5B78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8F1E7BD-2837-465F-AFD2-D37D9D94C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770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41999-4952-4E38-9472-87FD82F5C157}" type="datetime1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B3E1BD-51FD-438A-9230-A52D85312B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480884"/>
            <a:ext cx="1543050" cy="2282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38AEC78A-9BC2-497C-B17F-232A15F79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s://www.info.l-gate.net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FF73286-5662-21A2-EE97-A258939644A5}"/>
              </a:ext>
            </a:extLst>
          </p:cNvPr>
          <p:cNvSpPr/>
          <p:nvPr/>
        </p:nvSpPr>
        <p:spPr>
          <a:xfrm>
            <a:off x="0" y="9513640"/>
            <a:ext cx="6858000" cy="390143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もっと詳しく！　</a:t>
            </a:r>
            <a:r>
              <a:rPr kumimoji="1" lang="en-US" altLang="ja-JP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L-Gate</a:t>
            </a:r>
            <a:r>
              <a:rPr kumimoji="1" lang="ja-JP" altLang="en-US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公式</a:t>
            </a:r>
            <a:r>
              <a:rPr kumimoji="1" lang="en-US" altLang="ja-JP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Web</a:t>
            </a:r>
            <a:r>
              <a:rPr kumimoji="1" lang="ja-JP" altLang="en-US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サイト </a:t>
            </a:r>
            <a:r>
              <a:rPr kumimoji="1" lang="en-US" altLang="ja-JP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https://www.info.l-gate.net/</a:t>
            </a:r>
            <a:r>
              <a:rPr kumimoji="1" lang="en-US" altLang="ja-JP" sz="105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endParaRPr kumimoji="1" lang="ja-JP" altLang="en-US" sz="105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29C9BB74-C712-B049-B79A-31FF2ED41832}"/>
              </a:ext>
            </a:extLst>
          </p:cNvPr>
          <p:cNvSpPr/>
          <p:nvPr/>
        </p:nvSpPr>
        <p:spPr>
          <a:xfrm>
            <a:off x="663802" y="6462814"/>
            <a:ext cx="5530395" cy="2077654"/>
          </a:xfrm>
          <a:prstGeom prst="roundRect">
            <a:avLst>
              <a:gd name="adj" fmla="val 273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四角形: 角を丸くする 91">
            <a:extLst>
              <a:ext uri="{FF2B5EF4-FFF2-40B4-BE49-F238E27FC236}">
                <a16:creationId xmlns:a16="http://schemas.microsoft.com/office/drawing/2014/main" id="{A6A1CCA1-E2FA-C755-FA6C-DC1E17F9D472}"/>
              </a:ext>
            </a:extLst>
          </p:cNvPr>
          <p:cNvSpPr/>
          <p:nvPr/>
        </p:nvSpPr>
        <p:spPr>
          <a:xfrm>
            <a:off x="663802" y="3658798"/>
            <a:ext cx="5530395" cy="2077654"/>
          </a:xfrm>
          <a:prstGeom prst="roundRect">
            <a:avLst>
              <a:gd name="adj" fmla="val 273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DB5FAF6-CD66-3ABC-5E97-F94594B3D487}"/>
              </a:ext>
            </a:extLst>
          </p:cNvPr>
          <p:cNvSpPr/>
          <p:nvPr/>
        </p:nvSpPr>
        <p:spPr>
          <a:xfrm>
            <a:off x="0" y="0"/>
            <a:ext cx="6858000" cy="390143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05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6" name="図 5" descr="アイコン&#10;&#10;自動的に生成された説明">
            <a:extLst>
              <a:ext uri="{FF2B5EF4-FFF2-40B4-BE49-F238E27FC236}">
                <a16:creationId xmlns:a16="http://schemas.microsoft.com/office/drawing/2014/main" id="{31D01AC4-2A69-0B9E-30CB-4311883C11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42" y="106124"/>
            <a:ext cx="371358" cy="552348"/>
          </a:xfrm>
          <a:prstGeom prst="rect">
            <a:avLst/>
          </a:prstGeom>
        </p:spPr>
      </p:pic>
      <p:pic>
        <p:nvPicPr>
          <p:cNvPr id="10" name="図 9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CC826EA6-D1AD-9268-3068-34E390F14E3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702" y="936065"/>
            <a:ext cx="1150250" cy="132212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C395A03-AECD-D6A4-C8BE-3A06BEC5B293}"/>
              </a:ext>
            </a:extLst>
          </p:cNvPr>
          <p:cNvSpPr txBox="1"/>
          <p:nvPr/>
        </p:nvSpPr>
        <p:spPr>
          <a:xfrm>
            <a:off x="2062085" y="680146"/>
            <a:ext cx="4481472" cy="1758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en-US" altLang="ja-JP" sz="40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&lt;</a:t>
            </a:r>
            <a:r>
              <a:rPr kumimoji="1" lang="ja-JP" altLang="en-US" sz="40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団体名</a:t>
            </a:r>
            <a:r>
              <a:rPr kumimoji="1" lang="en-US" altLang="ja-JP" sz="40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&gt;</a:t>
            </a:r>
          </a:p>
          <a:p>
            <a:pPr>
              <a:lnSpc>
                <a:spcPct val="125000"/>
              </a:lnSpc>
            </a:pPr>
            <a:r>
              <a:rPr kumimoji="1" lang="en-US" altLang="ja-JP" sz="2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L-Gate</a:t>
            </a:r>
            <a:r>
              <a:rPr kumimoji="1" lang="ja-JP" altLang="en-US" sz="2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の「毎日の記録」による</a:t>
            </a:r>
            <a:endParaRPr kumimoji="1" lang="en-US" altLang="ja-JP" sz="2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sz="2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児童生徒のみとりを開始します。</a:t>
            </a:r>
            <a:endParaRPr kumimoji="1" lang="en-US" altLang="ja-JP" sz="2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152E18-F125-3770-A055-F4AA51117558}"/>
              </a:ext>
            </a:extLst>
          </p:cNvPr>
          <p:cNvSpPr txBox="1"/>
          <p:nvPr/>
        </p:nvSpPr>
        <p:spPr>
          <a:xfrm>
            <a:off x="520966" y="3010942"/>
            <a:ext cx="1961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いつから？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FD5BAA-ACCE-26B1-37A6-F8B0461974FE}"/>
              </a:ext>
            </a:extLst>
          </p:cNvPr>
          <p:cNvSpPr txBox="1"/>
          <p:nvPr/>
        </p:nvSpPr>
        <p:spPr>
          <a:xfrm>
            <a:off x="2503811" y="2813324"/>
            <a:ext cx="3299332" cy="764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kumimoji="1" lang="ja-JP" altLang="en-US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○月○日</a:t>
            </a:r>
            <a:r>
              <a:rPr kumimoji="1" lang="en-US" altLang="ja-JP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kumimoji="1" lang="ja-JP" altLang="en-US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en-US" altLang="ja-JP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kumimoji="1" lang="ja-JP" altLang="en-US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</a:t>
            </a:r>
            <a:endParaRPr kumimoji="1" lang="en-US" altLang="ja-JP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25000"/>
              </a:lnSpc>
            </a:pPr>
            <a:r>
              <a:rPr kumimoji="1" lang="ja-JP" altLang="en-US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アンケートが毎日表示されます。</a:t>
            </a:r>
            <a:endParaRPr kumimoji="1" lang="en-US" altLang="ja-JP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7DD8D8D-62B7-5E25-A7EE-445386CF4954}"/>
              </a:ext>
            </a:extLst>
          </p:cNvPr>
          <p:cNvSpPr txBox="1"/>
          <p:nvPr/>
        </p:nvSpPr>
        <p:spPr>
          <a:xfrm>
            <a:off x="455561" y="5920789"/>
            <a:ext cx="2092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どのよう</a:t>
            </a:r>
            <a:r>
              <a:rPr kumimoji="1" lang="ja-JP" altLang="en-US" b="1">
                <a:solidFill>
                  <a:schemeClr val="tx1">
                    <a:lumMod val="65000"/>
                    <a:lumOff val="3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に使う？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BD37A6E-7CC6-0197-B982-CB489D31B9E6}"/>
              </a:ext>
            </a:extLst>
          </p:cNvPr>
          <p:cNvSpPr txBox="1"/>
          <p:nvPr/>
        </p:nvSpPr>
        <p:spPr>
          <a:xfrm>
            <a:off x="2503811" y="5920789"/>
            <a:ext cx="3919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変化のみとりと声掛けに使います。</a:t>
            </a:r>
            <a:endParaRPr kumimoji="1" lang="en-US" altLang="ja-JP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E6668E8E-AB7C-0853-CDCF-FD34ED2319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86036" y="6635972"/>
            <a:ext cx="2260428" cy="1483535"/>
          </a:xfrm>
          <a:prstGeom prst="roundRect">
            <a:avLst>
              <a:gd name="adj" fmla="val 2820"/>
            </a:avLst>
          </a:prstGeom>
          <a:noFill/>
          <a:ln>
            <a:solidFill>
              <a:srgbClr val="004C97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4252DB3B-E1D1-7750-4F48-E4AC3B7A65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6036" y="3961101"/>
            <a:ext cx="2260428" cy="1483535"/>
          </a:xfrm>
          <a:prstGeom prst="roundRect">
            <a:avLst>
              <a:gd name="adj" fmla="val 2210"/>
            </a:avLst>
          </a:prstGeom>
          <a:ln>
            <a:solidFill>
              <a:schemeClr val="accent1"/>
            </a:solidFill>
          </a:ln>
        </p:spPr>
      </p:pic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E2091054-27DF-7894-0D4D-3339E81BF586}"/>
              </a:ext>
            </a:extLst>
          </p:cNvPr>
          <p:cNvSpPr/>
          <p:nvPr/>
        </p:nvSpPr>
        <p:spPr>
          <a:xfrm>
            <a:off x="314442" y="2704123"/>
            <a:ext cx="6229115" cy="6034453"/>
          </a:xfrm>
          <a:prstGeom prst="roundRect">
            <a:avLst>
              <a:gd name="adj" fmla="val 2427"/>
            </a:avLst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D61BF17C-FD09-C2EA-893C-F805F7EBA121}"/>
              </a:ext>
            </a:extLst>
          </p:cNvPr>
          <p:cNvSpPr/>
          <p:nvPr/>
        </p:nvSpPr>
        <p:spPr>
          <a:xfrm>
            <a:off x="314442" y="8909803"/>
            <a:ext cx="6229115" cy="346474"/>
          </a:xfrm>
          <a:prstGeom prst="roundRect">
            <a:avLst>
              <a:gd name="adj" fmla="val 23998"/>
            </a:avLst>
          </a:prstGeom>
          <a:solidFill>
            <a:srgbClr val="E99E2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</a:pPr>
            <a:r>
              <a:rPr kumimoji="1"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詳細は</a:t>
            </a:r>
            <a:r>
              <a:rPr kumimoji="1" lang="en-US" altLang="ja-JP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&lt;</a:t>
            </a:r>
            <a:r>
              <a:rPr kumimoji="1"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団体名</a:t>
            </a:r>
            <a:r>
              <a:rPr kumimoji="1" lang="en-US" altLang="ja-JP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&gt;</a:t>
            </a:r>
            <a:r>
              <a:rPr kumimoji="1"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からのお知らせを確認してください</a:t>
            </a: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3F55FDF5-1576-3E5C-F8E2-B011E0A4F375}"/>
              </a:ext>
            </a:extLst>
          </p:cNvPr>
          <p:cNvGrpSpPr/>
          <p:nvPr/>
        </p:nvGrpSpPr>
        <p:grpSpPr>
          <a:xfrm>
            <a:off x="3609312" y="7559877"/>
            <a:ext cx="2356725" cy="781010"/>
            <a:chOff x="1449721" y="7174425"/>
            <a:chExt cx="3639912" cy="1206253"/>
          </a:xfrm>
        </p:grpSpPr>
        <p:grpSp>
          <p:nvGrpSpPr>
            <p:cNvPr id="24" name="グラフィックス 8" descr="赤ちゃんのオムツを交換する男性 単色塗りつぶし">
              <a:extLst>
                <a:ext uri="{FF2B5EF4-FFF2-40B4-BE49-F238E27FC236}">
                  <a16:creationId xmlns:a16="http://schemas.microsoft.com/office/drawing/2014/main" id="{66012D0A-EF95-90A0-77BF-FE4919D59012}"/>
                </a:ext>
              </a:extLst>
            </p:cNvPr>
            <p:cNvGrpSpPr/>
            <p:nvPr/>
          </p:nvGrpSpPr>
          <p:grpSpPr>
            <a:xfrm>
              <a:off x="2698874" y="7342643"/>
              <a:ext cx="673693" cy="1016357"/>
              <a:chOff x="874976" y="7035282"/>
              <a:chExt cx="673693" cy="1016357"/>
            </a:xfrm>
            <a:solidFill>
              <a:srgbClr val="004C97"/>
            </a:solidFill>
          </p:grpSpPr>
          <p:sp>
            <p:nvSpPr>
              <p:cNvPr id="26" name="フリーフォーム: 図形 25">
                <a:extLst>
                  <a:ext uri="{FF2B5EF4-FFF2-40B4-BE49-F238E27FC236}">
                    <a16:creationId xmlns:a16="http://schemas.microsoft.com/office/drawing/2014/main" id="{608EC8F5-1657-F79A-0DC2-4FFF2EAF77E1}"/>
                  </a:ext>
                </a:extLst>
              </p:cNvPr>
              <p:cNvSpPr/>
              <p:nvPr/>
            </p:nvSpPr>
            <p:spPr>
              <a:xfrm>
                <a:off x="1319631" y="7035282"/>
                <a:ext cx="229038" cy="229038"/>
              </a:xfrm>
              <a:custGeom>
                <a:avLst/>
                <a:gdLst>
                  <a:gd name="connsiteX0" fmla="*/ 229038 w 229038"/>
                  <a:gd name="connsiteY0" fmla="*/ 114519 h 229038"/>
                  <a:gd name="connsiteX1" fmla="*/ 114519 w 229038"/>
                  <a:gd name="connsiteY1" fmla="*/ 229038 h 229038"/>
                  <a:gd name="connsiteX2" fmla="*/ 0 w 229038"/>
                  <a:gd name="connsiteY2" fmla="*/ 114519 h 229038"/>
                  <a:gd name="connsiteX3" fmla="*/ 114519 w 229038"/>
                  <a:gd name="connsiteY3" fmla="*/ 0 h 229038"/>
                  <a:gd name="connsiteX4" fmla="*/ 229038 w 229038"/>
                  <a:gd name="connsiteY4" fmla="*/ 114519 h 229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9038" h="229038">
                    <a:moveTo>
                      <a:pt x="229038" y="114519"/>
                    </a:moveTo>
                    <a:cubicBezTo>
                      <a:pt x="229038" y="177766"/>
                      <a:pt x="177766" y="229038"/>
                      <a:pt x="114519" y="229038"/>
                    </a:cubicBezTo>
                    <a:cubicBezTo>
                      <a:pt x="51272" y="229038"/>
                      <a:pt x="0" y="177766"/>
                      <a:pt x="0" y="114519"/>
                    </a:cubicBezTo>
                    <a:cubicBezTo>
                      <a:pt x="0" y="51272"/>
                      <a:pt x="51272" y="0"/>
                      <a:pt x="114519" y="0"/>
                    </a:cubicBezTo>
                    <a:cubicBezTo>
                      <a:pt x="177766" y="0"/>
                      <a:pt x="229038" y="51272"/>
                      <a:pt x="229038" y="114519"/>
                    </a:cubicBezTo>
                    <a:close/>
                  </a:path>
                </a:pathLst>
              </a:custGeom>
              <a:solidFill>
                <a:srgbClr val="004C97"/>
              </a:solidFill>
              <a:ln w="142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36" name="フリーフォーム: 図形 35">
                <a:extLst>
                  <a:ext uri="{FF2B5EF4-FFF2-40B4-BE49-F238E27FC236}">
                    <a16:creationId xmlns:a16="http://schemas.microsoft.com/office/drawing/2014/main" id="{099E2246-B62A-1449-A503-74A13776A4CE}"/>
                  </a:ext>
                </a:extLst>
              </p:cNvPr>
              <p:cNvSpPr/>
              <p:nvPr/>
            </p:nvSpPr>
            <p:spPr>
              <a:xfrm>
                <a:off x="874976" y="7150107"/>
                <a:ext cx="672968" cy="901532"/>
              </a:xfrm>
              <a:custGeom>
                <a:avLst/>
                <a:gdLst>
                  <a:gd name="connsiteX0" fmla="*/ 616434 w 672968"/>
                  <a:gd name="connsiteY0" fmla="*/ 357566 h 901532"/>
                  <a:gd name="connsiteX1" fmla="*/ 667968 w 672968"/>
                  <a:gd name="connsiteY1" fmla="*/ 324642 h 901532"/>
                  <a:gd name="connsiteX2" fmla="*/ 639338 w 672968"/>
                  <a:gd name="connsiteY2" fmla="*/ 248773 h 901532"/>
                  <a:gd name="connsiteX3" fmla="*/ 473285 w 672968"/>
                  <a:gd name="connsiteY3" fmla="*/ 171473 h 901532"/>
                  <a:gd name="connsiteX4" fmla="*/ 408868 w 672968"/>
                  <a:gd name="connsiteY4" fmla="*/ 29755 h 901532"/>
                  <a:gd name="connsiteX5" fmla="*/ 287191 w 672968"/>
                  <a:gd name="connsiteY5" fmla="*/ 21166 h 901532"/>
                  <a:gd name="connsiteX6" fmla="*/ 29523 w 672968"/>
                  <a:gd name="connsiteY6" fmla="*/ 244479 h 901532"/>
                  <a:gd name="connsiteX7" fmla="*/ 894 w 672968"/>
                  <a:gd name="connsiteY7" fmla="*/ 321779 h 901532"/>
                  <a:gd name="connsiteX8" fmla="*/ 29523 w 672968"/>
                  <a:gd name="connsiteY8" fmla="*/ 563701 h 901532"/>
                  <a:gd name="connsiteX9" fmla="*/ 894 w 672968"/>
                  <a:gd name="connsiteY9" fmla="*/ 838547 h 901532"/>
                  <a:gd name="connsiteX10" fmla="*/ 52427 w 672968"/>
                  <a:gd name="connsiteY10" fmla="*/ 901532 h 901532"/>
                  <a:gd name="connsiteX11" fmla="*/ 58153 w 672968"/>
                  <a:gd name="connsiteY11" fmla="*/ 901532 h 901532"/>
                  <a:gd name="connsiteX12" fmla="*/ 115413 w 672968"/>
                  <a:gd name="connsiteY12" fmla="*/ 849999 h 901532"/>
                  <a:gd name="connsiteX13" fmla="*/ 144042 w 672968"/>
                  <a:gd name="connsiteY13" fmla="*/ 569427 h 901532"/>
                  <a:gd name="connsiteX14" fmla="*/ 144042 w 672968"/>
                  <a:gd name="connsiteY14" fmla="*/ 556544 h 901532"/>
                  <a:gd name="connsiteX15" fmla="*/ 136885 w 672968"/>
                  <a:gd name="connsiteY15" fmla="*/ 493558 h 901532"/>
                  <a:gd name="connsiteX16" fmla="*/ 201302 w 672968"/>
                  <a:gd name="connsiteY16" fmla="*/ 600920 h 901532"/>
                  <a:gd name="connsiteX17" fmla="*/ 186987 w 672968"/>
                  <a:gd name="connsiteY17" fmla="*/ 841410 h 901532"/>
                  <a:gd name="connsiteX18" fmla="*/ 241384 w 672968"/>
                  <a:gd name="connsiteY18" fmla="*/ 901532 h 901532"/>
                  <a:gd name="connsiteX19" fmla="*/ 244247 w 672968"/>
                  <a:gd name="connsiteY19" fmla="*/ 901532 h 901532"/>
                  <a:gd name="connsiteX20" fmla="*/ 301506 w 672968"/>
                  <a:gd name="connsiteY20" fmla="*/ 847136 h 901532"/>
                  <a:gd name="connsiteX21" fmla="*/ 315821 w 672968"/>
                  <a:gd name="connsiteY21" fmla="*/ 589468 h 901532"/>
                  <a:gd name="connsiteX22" fmla="*/ 307232 w 672968"/>
                  <a:gd name="connsiteY22" fmla="*/ 556544 h 901532"/>
                  <a:gd name="connsiteX23" fmla="*/ 178398 w 672968"/>
                  <a:gd name="connsiteY23" fmla="*/ 341820 h 901532"/>
                  <a:gd name="connsiteX24" fmla="*/ 355903 w 672968"/>
                  <a:gd name="connsiteY24" fmla="*/ 188651 h 901532"/>
                  <a:gd name="connsiteX25" fmla="*/ 377375 w 672968"/>
                  <a:gd name="connsiteY25" fmla="*/ 237321 h 901532"/>
                  <a:gd name="connsiteX26" fmla="*/ 406005 w 672968"/>
                  <a:gd name="connsiteY26" fmla="*/ 265951 h 901532"/>
                  <a:gd name="connsiteX27" fmla="*/ 592099 w 672968"/>
                  <a:gd name="connsiteY27" fmla="*/ 351840 h 901532"/>
                  <a:gd name="connsiteX28" fmla="*/ 616434 w 672968"/>
                  <a:gd name="connsiteY28" fmla="*/ 357566 h 901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72968" h="901532">
                    <a:moveTo>
                      <a:pt x="616434" y="357566"/>
                    </a:moveTo>
                    <a:cubicBezTo>
                      <a:pt x="637906" y="357566"/>
                      <a:pt x="659379" y="344683"/>
                      <a:pt x="667968" y="324642"/>
                    </a:cubicBezTo>
                    <a:cubicBezTo>
                      <a:pt x="680851" y="296012"/>
                      <a:pt x="667968" y="261657"/>
                      <a:pt x="639338" y="248773"/>
                    </a:cubicBezTo>
                    <a:lnTo>
                      <a:pt x="473285" y="171473"/>
                    </a:lnTo>
                    <a:lnTo>
                      <a:pt x="408868" y="29755"/>
                    </a:lnTo>
                    <a:cubicBezTo>
                      <a:pt x="377375" y="-6032"/>
                      <a:pt x="322979" y="-10326"/>
                      <a:pt x="287191" y="21166"/>
                    </a:cubicBezTo>
                    <a:lnTo>
                      <a:pt x="29523" y="244479"/>
                    </a:lnTo>
                    <a:cubicBezTo>
                      <a:pt x="8051" y="263088"/>
                      <a:pt x="-3401" y="285992"/>
                      <a:pt x="894" y="321779"/>
                    </a:cubicBezTo>
                    <a:lnTo>
                      <a:pt x="29523" y="563701"/>
                    </a:lnTo>
                    <a:lnTo>
                      <a:pt x="894" y="838547"/>
                    </a:lnTo>
                    <a:cubicBezTo>
                      <a:pt x="-1969" y="870040"/>
                      <a:pt x="20934" y="898670"/>
                      <a:pt x="52427" y="901532"/>
                    </a:cubicBezTo>
                    <a:cubicBezTo>
                      <a:pt x="53859" y="901532"/>
                      <a:pt x="56722" y="901532"/>
                      <a:pt x="58153" y="901532"/>
                    </a:cubicBezTo>
                    <a:cubicBezTo>
                      <a:pt x="86783" y="901532"/>
                      <a:pt x="112550" y="880060"/>
                      <a:pt x="115413" y="849999"/>
                    </a:cubicBezTo>
                    <a:lnTo>
                      <a:pt x="144042" y="569427"/>
                    </a:lnTo>
                    <a:cubicBezTo>
                      <a:pt x="144042" y="565132"/>
                      <a:pt x="144042" y="560838"/>
                      <a:pt x="144042" y="556544"/>
                    </a:cubicBezTo>
                    <a:lnTo>
                      <a:pt x="136885" y="493558"/>
                    </a:lnTo>
                    <a:lnTo>
                      <a:pt x="201302" y="600920"/>
                    </a:lnTo>
                    <a:lnTo>
                      <a:pt x="186987" y="841410"/>
                    </a:lnTo>
                    <a:cubicBezTo>
                      <a:pt x="185556" y="872903"/>
                      <a:pt x="209891" y="900101"/>
                      <a:pt x="241384" y="901532"/>
                    </a:cubicBezTo>
                    <a:cubicBezTo>
                      <a:pt x="242815" y="901532"/>
                      <a:pt x="244247" y="901532"/>
                      <a:pt x="244247" y="901532"/>
                    </a:cubicBezTo>
                    <a:cubicBezTo>
                      <a:pt x="274308" y="901532"/>
                      <a:pt x="300075" y="878629"/>
                      <a:pt x="301506" y="847136"/>
                    </a:cubicBezTo>
                    <a:lnTo>
                      <a:pt x="315821" y="589468"/>
                    </a:lnTo>
                    <a:cubicBezTo>
                      <a:pt x="315821" y="578016"/>
                      <a:pt x="312958" y="566564"/>
                      <a:pt x="307232" y="556544"/>
                    </a:cubicBezTo>
                    <a:lnTo>
                      <a:pt x="178398" y="341820"/>
                    </a:lnTo>
                    <a:lnTo>
                      <a:pt x="355903" y="188651"/>
                    </a:lnTo>
                    <a:lnTo>
                      <a:pt x="377375" y="237321"/>
                    </a:lnTo>
                    <a:cubicBezTo>
                      <a:pt x="383101" y="250205"/>
                      <a:pt x="393122" y="260225"/>
                      <a:pt x="406005" y="265951"/>
                    </a:cubicBezTo>
                    <a:lnTo>
                      <a:pt x="592099" y="351840"/>
                    </a:lnTo>
                    <a:cubicBezTo>
                      <a:pt x="600688" y="356135"/>
                      <a:pt x="607845" y="357566"/>
                      <a:pt x="616434" y="357566"/>
                    </a:cubicBezTo>
                    <a:close/>
                  </a:path>
                </a:pathLst>
              </a:custGeom>
              <a:solidFill>
                <a:srgbClr val="004C97"/>
              </a:solidFill>
              <a:ln w="1428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</p:grpSp>
        <p:pic>
          <p:nvPicPr>
            <p:cNvPr id="64" name="グラフィックス 63" descr="混乱した人 単色塗りつぶし">
              <a:extLst>
                <a:ext uri="{FF2B5EF4-FFF2-40B4-BE49-F238E27FC236}">
                  <a16:creationId xmlns:a16="http://schemas.microsoft.com/office/drawing/2014/main" id="{B7BDB49B-C29B-3EEB-E494-3930C5080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466370" y="7637999"/>
              <a:ext cx="742680" cy="742679"/>
            </a:xfrm>
            <a:prstGeom prst="rect">
              <a:avLst/>
            </a:prstGeom>
          </p:spPr>
        </p:pic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F7BEA531-5455-1E20-8861-7D0DF85141B2}"/>
                </a:ext>
              </a:extLst>
            </p:cNvPr>
            <p:cNvCxnSpPr/>
            <p:nvPr/>
          </p:nvCxnSpPr>
          <p:spPr>
            <a:xfrm>
              <a:off x="2443448" y="8359000"/>
              <a:ext cx="1764561" cy="0"/>
            </a:xfrm>
            <a:prstGeom prst="line">
              <a:avLst/>
            </a:prstGeom>
            <a:ln w="28575" cap="rnd">
              <a:solidFill>
                <a:srgbClr val="004C97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7B4E3635-376A-C6EC-A847-E89488A7BE1A}"/>
                </a:ext>
              </a:extLst>
            </p:cNvPr>
            <p:cNvSpPr txBox="1"/>
            <p:nvPr/>
          </p:nvSpPr>
          <p:spPr>
            <a:xfrm>
              <a:off x="1449721" y="7174425"/>
              <a:ext cx="1495334" cy="404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>
                  <a:solidFill>
                    <a:srgbClr val="004C97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何かあった？</a:t>
              </a:r>
              <a:endParaRPr kumimoji="1" lang="en-US" altLang="ja-JP" sz="11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EF3A3907-28D8-0D81-7F37-11FB30977FEB}"/>
                </a:ext>
              </a:extLst>
            </p:cNvPr>
            <p:cNvSpPr txBox="1"/>
            <p:nvPr/>
          </p:nvSpPr>
          <p:spPr>
            <a:xfrm>
              <a:off x="3837709" y="7557457"/>
              <a:ext cx="1251924" cy="404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b="1" dirty="0">
                  <a:solidFill>
                    <a:srgbClr val="004C97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じつは</a:t>
              </a:r>
              <a:r>
                <a:rPr kumimoji="1" lang="en-US" altLang="ja-JP" sz="1100" b="1" dirty="0">
                  <a:solidFill>
                    <a:srgbClr val="004C97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…</a:t>
              </a:r>
            </a:p>
          </p:txBody>
        </p:sp>
      </p:grpSp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0E45B306-2BAC-9854-60F5-7656E62C781D}"/>
              </a:ext>
            </a:extLst>
          </p:cNvPr>
          <p:cNvSpPr/>
          <p:nvPr/>
        </p:nvSpPr>
        <p:spPr>
          <a:xfrm>
            <a:off x="2196727" y="7792869"/>
            <a:ext cx="329779" cy="17717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コネクタ: 曲線 89">
            <a:extLst>
              <a:ext uri="{FF2B5EF4-FFF2-40B4-BE49-F238E27FC236}">
                <a16:creationId xmlns:a16="http://schemas.microsoft.com/office/drawing/2014/main" id="{EB99AA74-A4A6-066C-653A-AC82F1F15A00}"/>
              </a:ext>
            </a:extLst>
          </p:cNvPr>
          <p:cNvCxnSpPr>
            <a:cxnSpLocks/>
            <a:stCxn id="77" idx="0"/>
            <a:endCxn id="67" idx="1"/>
          </p:cNvCxnSpPr>
          <p:nvPr/>
        </p:nvCxnSpPr>
        <p:spPr>
          <a:xfrm rot="5400000" flipH="1" flipV="1">
            <a:off x="2934371" y="7117929"/>
            <a:ext cx="102187" cy="1247695"/>
          </a:xfrm>
          <a:prstGeom prst="curvedConnector2">
            <a:avLst/>
          </a:prstGeom>
          <a:ln w="28575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フリーフォーム: 図形 101">
            <a:extLst>
              <a:ext uri="{FF2B5EF4-FFF2-40B4-BE49-F238E27FC236}">
                <a16:creationId xmlns:a16="http://schemas.microsoft.com/office/drawing/2014/main" id="{69BC817A-2752-DEA9-9A4B-FDA938E45681}"/>
              </a:ext>
            </a:extLst>
          </p:cNvPr>
          <p:cNvSpPr/>
          <p:nvPr/>
        </p:nvSpPr>
        <p:spPr>
          <a:xfrm rot="20403914">
            <a:off x="2817299" y="4756696"/>
            <a:ext cx="683659" cy="756465"/>
          </a:xfrm>
          <a:custGeom>
            <a:avLst/>
            <a:gdLst>
              <a:gd name="connsiteX0" fmla="*/ 568600 w 586697"/>
              <a:gd name="connsiteY0" fmla="*/ 507255 h 649177"/>
              <a:gd name="connsiteX1" fmla="*/ 557170 w 586697"/>
              <a:gd name="connsiteY1" fmla="*/ 313897 h 649177"/>
              <a:gd name="connsiteX2" fmla="*/ 493353 w 586697"/>
              <a:gd name="connsiteY2" fmla="*/ 172927 h 649177"/>
              <a:gd name="connsiteX3" fmla="*/ 424773 w 586697"/>
              <a:gd name="connsiteY3" fmla="*/ 147210 h 649177"/>
              <a:gd name="connsiteX4" fmla="*/ 399055 w 586697"/>
              <a:gd name="connsiteY4" fmla="*/ 171975 h 649177"/>
              <a:gd name="connsiteX5" fmla="*/ 397150 w 586697"/>
              <a:gd name="connsiteY5" fmla="*/ 171975 h 649177"/>
              <a:gd name="connsiteX6" fmla="*/ 389530 w 586697"/>
              <a:gd name="connsiteY6" fmla="*/ 159592 h 649177"/>
              <a:gd name="connsiteX7" fmla="*/ 350478 w 586697"/>
              <a:gd name="connsiteY7" fmla="*/ 139590 h 649177"/>
              <a:gd name="connsiteX8" fmla="*/ 300948 w 586697"/>
              <a:gd name="connsiteY8" fmla="*/ 171022 h 649177"/>
              <a:gd name="connsiteX9" fmla="*/ 299043 w 586697"/>
              <a:gd name="connsiteY9" fmla="*/ 171022 h 649177"/>
              <a:gd name="connsiteX10" fmla="*/ 227605 w 586697"/>
              <a:gd name="connsiteY10" fmla="*/ 162450 h 649177"/>
              <a:gd name="connsiteX11" fmla="*/ 210460 w 586697"/>
              <a:gd name="connsiteY11" fmla="*/ 210075 h 649177"/>
              <a:gd name="connsiteX12" fmla="*/ 209508 w 586697"/>
              <a:gd name="connsiteY12" fmla="*/ 210075 h 649177"/>
              <a:gd name="connsiteX13" fmla="*/ 127593 w 586697"/>
              <a:gd name="connsiteY13" fmla="*/ 27195 h 649177"/>
              <a:gd name="connsiteX14" fmla="*/ 70443 w 586697"/>
              <a:gd name="connsiteY14" fmla="*/ 3382 h 649177"/>
              <a:gd name="connsiteX15" fmla="*/ 46630 w 586697"/>
              <a:gd name="connsiteY15" fmla="*/ 60532 h 649177"/>
              <a:gd name="connsiteX16" fmla="*/ 47583 w 586697"/>
              <a:gd name="connsiteY16" fmla="*/ 62437 h 649177"/>
              <a:gd name="connsiteX17" fmla="*/ 212365 w 586697"/>
              <a:gd name="connsiteY17" fmla="*/ 431055 h 649177"/>
              <a:gd name="connsiteX18" fmla="*/ 186648 w 586697"/>
              <a:gd name="connsiteY18" fmla="*/ 436770 h 649177"/>
              <a:gd name="connsiteX19" fmla="*/ 70443 w 586697"/>
              <a:gd name="connsiteY19" fmla="*/ 356760 h 649177"/>
              <a:gd name="connsiteX20" fmla="*/ 10435 w 586697"/>
              <a:gd name="connsiteY20" fmla="*/ 363427 h 649177"/>
              <a:gd name="connsiteX21" fmla="*/ 19008 w 586697"/>
              <a:gd name="connsiteY21" fmla="*/ 428197 h 649177"/>
              <a:gd name="connsiteX22" fmla="*/ 199983 w 586697"/>
              <a:gd name="connsiteY22" fmla="*/ 552022 h 649177"/>
              <a:gd name="connsiteX23" fmla="*/ 215223 w 586697"/>
              <a:gd name="connsiteY23" fmla="*/ 558690 h 649177"/>
              <a:gd name="connsiteX24" fmla="*/ 328570 w 586697"/>
              <a:gd name="connsiteY24" fmla="*/ 585360 h 649177"/>
              <a:gd name="connsiteX25" fmla="*/ 332380 w 586697"/>
              <a:gd name="connsiteY25" fmla="*/ 590122 h 649177"/>
              <a:gd name="connsiteX26" fmla="*/ 359050 w 586697"/>
              <a:gd name="connsiteY26" fmla="*/ 649177 h 649177"/>
              <a:gd name="connsiteX27" fmla="*/ 586698 w 586697"/>
              <a:gd name="connsiteY27" fmla="*/ 546307 h 649177"/>
              <a:gd name="connsiteX28" fmla="*/ 568600 w 586697"/>
              <a:gd name="connsiteY28" fmla="*/ 507255 h 64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86697" h="649177">
                <a:moveTo>
                  <a:pt x="568600" y="507255"/>
                </a:moveTo>
                <a:cubicBezTo>
                  <a:pt x="543835" y="452010"/>
                  <a:pt x="604795" y="418672"/>
                  <a:pt x="557170" y="313897"/>
                </a:cubicBezTo>
                <a:cubicBezTo>
                  <a:pt x="545740" y="289132"/>
                  <a:pt x="508593" y="206265"/>
                  <a:pt x="493353" y="172927"/>
                </a:cubicBezTo>
                <a:cubicBezTo>
                  <a:pt x="481923" y="147210"/>
                  <a:pt x="451443" y="134827"/>
                  <a:pt x="424773" y="147210"/>
                </a:cubicBezTo>
                <a:cubicBezTo>
                  <a:pt x="413343" y="151972"/>
                  <a:pt x="404770" y="160545"/>
                  <a:pt x="399055" y="171975"/>
                </a:cubicBezTo>
                <a:cubicBezTo>
                  <a:pt x="399055" y="172927"/>
                  <a:pt x="398103" y="172927"/>
                  <a:pt x="397150" y="171975"/>
                </a:cubicBezTo>
                <a:cubicBezTo>
                  <a:pt x="395245" y="167212"/>
                  <a:pt x="393340" y="163402"/>
                  <a:pt x="389530" y="159592"/>
                </a:cubicBezTo>
                <a:cubicBezTo>
                  <a:pt x="380005" y="147210"/>
                  <a:pt x="365718" y="139590"/>
                  <a:pt x="350478" y="139590"/>
                </a:cubicBezTo>
                <a:cubicBezTo>
                  <a:pt x="328570" y="138637"/>
                  <a:pt x="309520" y="151972"/>
                  <a:pt x="300948" y="171022"/>
                </a:cubicBezTo>
                <a:cubicBezTo>
                  <a:pt x="300948" y="171975"/>
                  <a:pt x="299995" y="171975"/>
                  <a:pt x="299043" y="171022"/>
                </a:cubicBezTo>
                <a:cubicBezTo>
                  <a:pt x="281898" y="149115"/>
                  <a:pt x="250465" y="145305"/>
                  <a:pt x="227605" y="162450"/>
                </a:cubicBezTo>
                <a:cubicBezTo>
                  <a:pt x="214270" y="171975"/>
                  <a:pt x="206650" y="191025"/>
                  <a:pt x="210460" y="210075"/>
                </a:cubicBezTo>
                <a:cubicBezTo>
                  <a:pt x="210460" y="211027"/>
                  <a:pt x="209508" y="211027"/>
                  <a:pt x="209508" y="210075"/>
                </a:cubicBezTo>
                <a:lnTo>
                  <a:pt x="127593" y="27195"/>
                </a:lnTo>
                <a:cubicBezTo>
                  <a:pt x="118068" y="5287"/>
                  <a:pt x="92350" y="-6143"/>
                  <a:pt x="70443" y="3382"/>
                </a:cubicBezTo>
                <a:cubicBezTo>
                  <a:pt x="48535" y="12907"/>
                  <a:pt x="37105" y="38625"/>
                  <a:pt x="46630" y="60532"/>
                </a:cubicBezTo>
                <a:cubicBezTo>
                  <a:pt x="46630" y="61485"/>
                  <a:pt x="47583" y="61485"/>
                  <a:pt x="47583" y="62437"/>
                </a:cubicBezTo>
                <a:lnTo>
                  <a:pt x="212365" y="431055"/>
                </a:lnTo>
                <a:lnTo>
                  <a:pt x="186648" y="436770"/>
                </a:lnTo>
                <a:lnTo>
                  <a:pt x="70443" y="356760"/>
                </a:lnTo>
                <a:cubicBezTo>
                  <a:pt x="51393" y="343425"/>
                  <a:pt x="24723" y="346282"/>
                  <a:pt x="10435" y="363427"/>
                </a:cubicBezTo>
                <a:cubicBezTo>
                  <a:pt x="-6710" y="383430"/>
                  <a:pt x="-1947" y="413910"/>
                  <a:pt x="19008" y="428197"/>
                </a:cubicBezTo>
                <a:lnTo>
                  <a:pt x="199983" y="552022"/>
                </a:lnTo>
                <a:cubicBezTo>
                  <a:pt x="204745" y="554880"/>
                  <a:pt x="209508" y="557737"/>
                  <a:pt x="215223" y="558690"/>
                </a:cubicBezTo>
                <a:lnTo>
                  <a:pt x="328570" y="585360"/>
                </a:lnTo>
                <a:lnTo>
                  <a:pt x="332380" y="590122"/>
                </a:lnTo>
                <a:lnTo>
                  <a:pt x="359050" y="649177"/>
                </a:lnTo>
                <a:lnTo>
                  <a:pt x="586698" y="546307"/>
                </a:lnTo>
                <a:lnTo>
                  <a:pt x="568600" y="507255"/>
                </a:lnTo>
                <a:close/>
              </a:path>
            </a:pathLst>
          </a:custGeom>
          <a:solidFill>
            <a:srgbClr val="004C97"/>
          </a:solidFill>
          <a:ln w="38100" cap="flat">
            <a:solidFill>
              <a:srgbClr val="FFF2CC"/>
            </a:solidFill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C459D5A7-2453-F224-4130-4E93213D90A5}"/>
              </a:ext>
            </a:extLst>
          </p:cNvPr>
          <p:cNvSpPr txBox="1"/>
          <p:nvPr/>
        </p:nvSpPr>
        <p:spPr>
          <a:xfrm>
            <a:off x="3317971" y="3931226"/>
            <a:ext cx="2648066" cy="8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○個の質問が表示されます。</a:t>
            </a:r>
            <a:endParaRPr kumimoji="1" lang="en-US" altLang="ja-JP" sz="1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児童生徒に</a:t>
            </a:r>
            <a:br>
              <a:rPr kumimoji="1" lang="en-US" altLang="ja-JP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午前中に回答させます。</a:t>
            </a:r>
            <a:endParaRPr kumimoji="1" lang="en-US" altLang="ja-JP" sz="1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CE218619-EF76-1465-1B3A-D61AED465AA2}"/>
              </a:ext>
            </a:extLst>
          </p:cNvPr>
          <p:cNvSpPr txBox="1"/>
          <p:nvPr/>
        </p:nvSpPr>
        <p:spPr>
          <a:xfrm>
            <a:off x="3317971" y="6569109"/>
            <a:ext cx="2648066" cy="8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午後に結果を確認します。</a:t>
            </a:r>
            <a:endParaRPr kumimoji="1" lang="en-US" altLang="ja-JP" sz="1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気になる回答があれば、</a:t>
            </a:r>
            <a:br>
              <a:rPr kumimoji="1" lang="en-US" altLang="ja-JP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kumimoji="1" lang="ja-JP" altLang="en-US" sz="1400" b="1" dirty="0">
                <a:solidFill>
                  <a:srgbClr val="004C97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声をかけます。</a:t>
            </a:r>
            <a:endParaRPr kumimoji="1" lang="en-US" altLang="ja-JP" sz="1400" b="1" dirty="0">
              <a:solidFill>
                <a:srgbClr val="004C97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093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e33171-a8b2-4bc1-994d-c09055cae697">
      <Terms xmlns="http://schemas.microsoft.com/office/infopath/2007/PartnerControls"/>
    </lcf76f155ced4ddcb4097134ff3c332f>
    <TaxCatchAll xmlns="eecd8569-3ad7-4b9a-a167-0ca998632d3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6DD321D9C2EC84C8357ADDEFABBD892" ma:contentTypeVersion="17" ma:contentTypeDescription="新しいドキュメントを作成します。" ma:contentTypeScope="" ma:versionID="d583e29b1d9907f571a9d44a6c116898">
  <xsd:schema xmlns:xsd="http://www.w3.org/2001/XMLSchema" xmlns:xs="http://www.w3.org/2001/XMLSchema" xmlns:p="http://schemas.microsoft.com/office/2006/metadata/properties" xmlns:ns2="88e33171-a8b2-4bc1-994d-c09055cae697" xmlns:ns3="eecd8569-3ad7-4b9a-a167-0ca998632d3d" targetNamespace="http://schemas.microsoft.com/office/2006/metadata/properties" ma:root="true" ma:fieldsID="9e26bddd5a279dcf95771eb429eb93ff" ns2:_="" ns3:_="">
    <xsd:import namespace="88e33171-a8b2-4bc1-994d-c09055cae697"/>
    <xsd:import namespace="eecd8569-3ad7-4b9a-a167-0ca998632d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e33171-a8b2-4bc1-994d-c09055cae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f848e32e-0776-46c0-bd69-0bb2412628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d8569-3ad7-4b9a-a167-0ca998632d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03a4de8-02aa-41bd-b3e8-7f1527663ba1}" ma:internalName="TaxCatchAll" ma:showField="CatchAllData" ma:web="eecd8569-3ad7-4b9a-a167-0ca998632d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1230DF-971C-453A-919F-FA3C0779AE51}">
  <ds:schemaRefs>
    <ds:schemaRef ds:uri="http://schemas.microsoft.com/office/2006/metadata/properties"/>
    <ds:schemaRef ds:uri="http://purl.org/dc/elements/1.1/"/>
    <ds:schemaRef ds:uri="eecd8569-3ad7-4b9a-a167-0ca998632d3d"/>
    <ds:schemaRef ds:uri="http://purl.org/dc/terms/"/>
    <ds:schemaRef ds:uri="88e33171-a8b2-4bc1-994d-c09055cae697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0F14D8A-9E9F-4F21-925F-519EF67FE0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E6A2B3-F508-4E11-B0D9-7079166956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e33171-a8b2-4bc1-994d-c09055cae697"/>
    <ds:schemaRef ds:uri="eecd8569-3ad7-4b9a-a167-0ca998632d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2023-11-17T10:14:31Z</dcterms:created>
  <dcterms:modified xsi:type="dcterms:W3CDTF">2023-11-17T11:12:42Z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0x01010086DD321D9C2EC84C8357ADDEFABBD892</vt:lpwstr>
  </property>
</Properties>
</file>